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7" r:id="rId1"/>
    <p:sldMasterId id="2147484256" r:id="rId2"/>
  </p:sldMasterIdLst>
  <p:notesMasterIdLst>
    <p:notesMasterId r:id="rId13"/>
  </p:notesMasterIdLst>
  <p:handoutMasterIdLst>
    <p:handoutMasterId r:id="rId14"/>
  </p:handoutMasterIdLst>
  <p:sldIdLst>
    <p:sldId id="535" r:id="rId3"/>
    <p:sldId id="552" r:id="rId4"/>
    <p:sldId id="555" r:id="rId5"/>
    <p:sldId id="556" r:id="rId6"/>
    <p:sldId id="559" r:id="rId7"/>
    <p:sldId id="561" r:id="rId8"/>
    <p:sldId id="536" r:id="rId9"/>
    <p:sldId id="531" r:id="rId10"/>
    <p:sldId id="532" r:id="rId11"/>
    <p:sldId id="533" r:id="rId12"/>
  </p:sldIdLst>
  <p:sldSz cx="9144000" cy="5143500" type="screen16x9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0C43E420-C3C1-7C40-8A81-748EED29BF60}">
          <p14:sldIdLst>
            <p14:sldId id="535"/>
            <p14:sldId id="552"/>
            <p14:sldId id="555"/>
            <p14:sldId id="556"/>
            <p14:sldId id="559"/>
            <p14:sldId id="561"/>
            <p14:sldId id="536"/>
            <p14:sldId id="531"/>
            <p14:sldId id="532"/>
            <p14:sldId id="533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3156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852" userDrawn="1">
          <p15:clr>
            <a:srgbClr val="A4A3A4"/>
          </p15:clr>
        </p15:guide>
        <p15:guide id="5" orient="horz" pos="1956" userDrawn="1">
          <p15:clr>
            <a:srgbClr val="A4A3A4"/>
          </p15:clr>
        </p15:guide>
        <p15:guide id="6" orient="horz" pos="2964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pos="96" userDrawn="1">
          <p15:clr>
            <a:srgbClr val="A4A3A4"/>
          </p15:clr>
        </p15:guide>
        <p15:guide id="10" pos="5664" userDrawn="1">
          <p15:clr>
            <a:srgbClr val="A4A3A4"/>
          </p15:clr>
        </p15:guide>
        <p15:guide id="11" orient="horz" pos="2916">
          <p15:clr>
            <a:srgbClr val="A4A3A4"/>
          </p15:clr>
        </p15:guide>
        <p15:guide id="12" pos="2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Lipscomb" initials="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E3B65A"/>
    <a:srgbClr val="33295B"/>
    <a:srgbClr val="E1E1E1"/>
    <a:srgbClr val="C0C0C0"/>
    <a:srgbClr val="F26923"/>
    <a:srgbClr val="244079"/>
    <a:srgbClr val="2440FF"/>
    <a:srgbClr val="F269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90" autoAdjust="0"/>
    <p:restoredTop sz="86370" autoAdjust="0"/>
  </p:normalViewPr>
  <p:slideViewPr>
    <p:cSldViewPr showGuides="1">
      <p:cViewPr varScale="1">
        <p:scale>
          <a:sx n="149" d="100"/>
          <a:sy n="149" d="100"/>
        </p:scale>
        <p:origin x="126" y="312"/>
      </p:cViewPr>
      <p:guideLst>
        <p:guide orient="horz" pos="3156"/>
        <p:guide orient="horz"/>
        <p:guide orient="horz" pos="852"/>
        <p:guide orient="horz" pos="1956"/>
        <p:guide orient="horz" pos="2964"/>
        <p:guide pos="2880"/>
        <p:guide pos="96"/>
        <p:guide pos="5664"/>
        <p:guide orient="horz" pos="2916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3204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8990013"/>
            <a:ext cx="695007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/>
              <a:t>Courtesy Associates                            </a:t>
            </a:r>
            <a:fld id="{6FEDE4F5-9F12-45FD-9D55-E05BE9AE0E22}" type="datetime4">
              <a:rPr lang="en-US" sz="1000"/>
              <a:pPr algn="r">
                <a:defRPr/>
              </a:pPr>
              <a:t>February 3, 2020</a:t>
            </a:fld>
            <a:r>
              <a:rPr lang="en-US" sz="1000" dirty="0"/>
              <a:t>                                          PBI 2012 Annual Seminar Loop.</a:t>
            </a:r>
            <a:fld id="{AF992AD5-FD95-4C4A-B53E-5B362D0D8778}" type="slidenum">
              <a:rPr lang="en-US" sz="1000" smtClean="0"/>
              <a:pPr algn="r">
                <a:defRPr/>
              </a:pPr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89675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6875" y="692150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8990013"/>
            <a:ext cx="695007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/>
              <a:t>Courtesy Associates                            </a:t>
            </a:r>
            <a:fld id="{6FEDE4F5-9F12-45FD-9D55-E05BE9AE0E22}" type="datetime4">
              <a:rPr lang="en-US" sz="1000" smtClean="0"/>
              <a:pPr algn="r">
                <a:defRPr/>
              </a:pPr>
              <a:t>February 3, 2020</a:t>
            </a:fld>
            <a:r>
              <a:rPr lang="en-US" sz="1000" dirty="0"/>
              <a:t>                                          PBI 2012 Annual Seminar Loop.</a:t>
            </a:r>
            <a:fld id="{AF992AD5-FD95-4C4A-B53E-5B362D0D8778}" type="slidenum">
              <a:rPr lang="en-US" sz="1000" smtClean="0"/>
              <a:pPr algn="r">
                <a:defRPr/>
              </a:pPr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158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7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0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3717"/>
            <a:ext cx="7772400" cy="1022350"/>
          </a:xfrm>
          <a:prstGeom prst="rect">
            <a:avLst/>
          </a:prstGeom>
        </p:spPr>
        <p:txBody>
          <a:bodyPr anchor="t"/>
          <a:lstStyle>
            <a:lvl1pPr algn="ctr">
              <a:defRPr sz="2600" b="1" i="0" cap="none" baseline="0">
                <a:solidFill>
                  <a:srgbClr val="E3B65A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0750"/>
            <a:ext cx="7772400" cy="1125537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Clr>
                <a:srgbClr val="33295B"/>
              </a:buClr>
              <a:buFont typeface="Arial"/>
              <a:buChar char="•"/>
              <a:defRPr sz="2000" baseline="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5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74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52550"/>
            <a:ext cx="73152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68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8788" y="1352550"/>
            <a:ext cx="8267700" cy="32766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advClick="0" advTm="1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3717"/>
            <a:ext cx="7772400" cy="1022350"/>
          </a:xfrm>
          <a:prstGeom prst="rect">
            <a:avLst/>
          </a:prstGeom>
        </p:spPr>
        <p:txBody>
          <a:bodyPr anchor="t"/>
          <a:lstStyle>
            <a:lvl1pPr algn="ctr">
              <a:defRPr sz="2600" b="1" cap="none" baseline="0">
                <a:solidFill>
                  <a:srgbClr val="E3B65A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0750"/>
            <a:ext cx="7772400" cy="112553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baseline="0">
                <a:solidFill>
                  <a:srgbClr val="5F5F5F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D998736-921C-9B4B-83E5-580CF484F5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4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373717"/>
            <a:ext cx="7772400" cy="1022350"/>
          </a:xfrm>
          <a:prstGeom prst="rect">
            <a:avLst/>
          </a:prstGeom>
        </p:spPr>
        <p:txBody>
          <a:bodyPr anchor="t"/>
          <a:lstStyle>
            <a:lvl1pPr algn="ctr">
              <a:defRPr sz="2600" b="1" cap="none" baseline="0">
                <a:solidFill>
                  <a:srgbClr val="E3B65A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6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3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52550"/>
            <a:ext cx="73152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2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60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3717"/>
            <a:ext cx="7772400" cy="1022350"/>
          </a:xfrm>
          <a:prstGeom prst="rect">
            <a:avLst/>
          </a:prstGeom>
        </p:spPr>
        <p:txBody>
          <a:bodyPr anchor="t"/>
          <a:lstStyle>
            <a:lvl1pPr algn="ctr">
              <a:defRPr sz="2600" b="1" i="0" cap="none" baseline="0">
                <a:solidFill>
                  <a:srgbClr val="E3B65A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0750"/>
            <a:ext cx="7772400" cy="1125537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Clr>
                <a:srgbClr val="33295B"/>
              </a:buClr>
              <a:buFont typeface="Arial"/>
              <a:buChar char="•"/>
              <a:defRPr sz="2000" baseline="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57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19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373717"/>
            <a:ext cx="7772400" cy="1022350"/>
          </a:xfrm>
          <a:prstGeom prst="rect">
            <a:avLst/>
          </a:prstGeom>
        </p:spPr>
        <p:txBody>
          <a:bodyPr anchor="t"/>
          <a:lstStyle>
            <a:lvl1pPr algn="ctr">
              <a:defRPr sz="2600" b="1" cap="none" baseline="0">
                <a:solidFill>
                  <a:srgbClr val="E3B65A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3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57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30" r:id="rId2"/>
    <p:sldLayoutId id="2147484233" r:id="rId3"/>
    <p:sldLayoutId id="2147484234" r:id="rId4"/>
    <p:sldLayoutId id="2147484236" r:id="rId5"/>
    <p:sldLayoutId id="2147484240" r:id="rId6"/>
  </p:sldLayoutIdLst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62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7BC959-14CE-D745-A4C5-57AA24ADFA60}"/>
              </a:ext>
            </a:extLst>
          </p:cNvPr>
          <p:cNvSpPr txBox="1"/>
          <p:nvPr/>
        </p:nvSpPr>
        <p:spPr>
          <a:xfrm>
            <a:off x="304800" y="1646694"/>
            <a:ext cx="8534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ts val="2400"/>
              </a:spcAft>
            </a:pPr>
            <a:r>
              <a:rPr lang="en-US" sz="4200" b="1" dirty="0" smtClean="0">
                <a:solidFill>
                  <a:srgbClr val="E3B65A"/>
                </a:solidFill>
              </a:rPr>
              <a:t>SAMPLE SPONSOR ADS</a:t>
            </a:r>
          </a:p>
          <a:p>
            <a:pPr algn="ctr"/>
            <a:r>
              <a:rPr lang="en-US" sz="4200" b="1" dirty="0" smtClean="0">
                <a:solidFill>
                  <a:srgbClr val="E3B65A"/>
                </a:solidFill>
              </a:rPr>
              <a:t>PBI’s </a:t>
            </a:r>
            <a:r>
              <a:rPr lang="en-US" sz="4200" b="1" dirty="0">
                <a:solidFill>
                  <a:srgbClr val="E3B65A"/>
                </a:solidFill>
              </a:rPr>
              <a:t>2019 </a:t>
            </a:r>
            <a:r>
              <a:rPr lang="en-US" sz="4200" b="1" dirty="0" smtClean="0">
                <a:solidFill>
                  <a:srgbClr val="E3B65A"/>
                </a:solidFill>
              </a:rPr>
              <a:t>Annual Conference</a:t>
            </a:r>
            <a:endParaRPr lang="en-US" sz="4200" b="1" dirty="0">
              <a:solidFill>
                <a:srgbClr val="E3B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73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376623D6-F264-2F4B-96CC-8CD2F1EB0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4440"/>
            <a:ext cx="4028320" cy="3474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34440"/>
            <a:ext cx="402559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24F6C9-F773-EA43-9355-D1E7F8A0F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285631"/>
            <a:ext cx="86360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0D64D9-4032-F341-AA35-803028662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5160"/>
            <a:ext cx="9144000" cy="386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1D76B7-10B5-D949-8165-AC3CB8A63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4" y="1287044"/>
            <a:ext cx="4363916" cy="3751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FFAE2BF-3CFA-434C-ADFD-007F428293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84" y="1274284"/>
            <a:ext cx="4363916" cy="37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5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309944-2ACD-064F-8659-E32D03E8E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68046"/>
            <a:ext cx="4343400" cy="3746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1950A5-790F-B94E-9189-253293987B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1268046"/>
            <a:ext cx="43434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62EED6-5E08-1943-8EFC-AB48D210B1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63650"/>
            <a:ext cx="4343400" cy="374650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75FC196-F37B-BB49-956D-317310C83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197922"/>
            <a:ext cx="4419600" cy="381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9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7BC959-14CE-D745-A4C5-57AA24ADFA60}"/>
              </a:ext>
            </a:extLst>
          </p:cNvPr>
          <p:cNvSpPr txBox="1"/>
          <p:nvPr/>
        </p:nvSpPr>
        <p:spPr>
          <a:xfrm>
            <a:off x="304800" y="1646694"/>
            <a:ext cx="8534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ts val="2400"/>
              </a:spcAft>
            </a:pPr>
            <a:r>
              <a:rPr lang="en-US" sz="4200" b="1" dirty="0" smtClean="0">
                <a:solidFill>
                  <a:srgbClr val="E3B65A"/>
                </a:solidFill>
              </a:rPr>
              <a:t>SAMPLE SPONSOR ADS</a:t>
            </a:r>
          </a:p>
          <a:p>
            <a:pPr algn="ctr"/>
            <a:r>
              <a:rPr lang="en-US" sz="4200" b="1" dirty="0" smtClean="0">
                <a:solidFill>
                  <a:srgbClr val="E3B65A"/>
                </a:solidFill>
              </a:rPr>
              <a:t>PBI’s </a:t>
            </a:r>
            <a:r>
              <a:rPr lang="en-US" sz="4200" b="1" dirty="0">
                <a:solidFill>
                  <a:srgbClr val="E3B65A"/>
                </a:solidFill>
              </a:rPr>
              <a:t>2019 </a:t>
            </a:r>
            <a:r>
              <a:rPr lang="en-US" sz="4200" b="1" dirty="0" smtClean="0">
                <a:solidFill>
                  <a:srgbClr val="E3B65A"/>
                </a:solidFill>
              </a:rPr>
              <a:t>Laurie D. </a:t>
            </a:r>
            <a:r>
              <a:rPr lang="en-US" sz="4200" b="1" dirty="0" err="1" smtClean="0">
                <a:solidFill>
                  <a:srgbClr val="E3B65A"/>
                </a:solidFill>
              </a:rPr>
              <a:t>Zelon</a:t>
            </a:r>
            <a:endParaRPr lang="en-US" sz="4200" b="1" dirty="0">
              <a:solidFill>
                <a:srgbClr val="E3B65A"/>
              </a:solidFill>
            </a:endParaRPr>
          </a:p>
          <a:p>
            <a:pPr algn="ctr"/>
            <a:r>
              <a:rPr lang="en-US" sz="4200" b="1" dirty="0" smtClean="0">
                <a:solidFill>
                  <a:srgbClr val="E3B65A"/>
                </a:solidFill>
              </a:rPr>
              <a:t>Pro Bono Award Luncheon</a:t>
            </a:r>
            <a:endParaRPr lang="en-US" sz="4200" b="1" dirty="0">
              <a:solidFill>
                <a:srgbClr val="E3B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34440"/>
            <a:ext cx="8229600" cy="347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8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4440"/>
            <a:ext cx="4028414" cy="3474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34440"/>
            <a:ext cx="4028415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5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Custom 15">
      <a:dk1>
        <a:srgbClr val="244033"/>
      </a:dk1>
      <a:lt1>
        <a:srgbClr val="FFFFFF"/>
      </a:lt1>
      <a:dk2>
        <a:srgbClr val="343434"/>
      </a:dk2>
      <a:lt2>
        <a:srgbClr val="E47823"/>
      </a:lt2>
      <a:accent1>
        <a:srgbClr val="34A1A7"/>
      </a:accent1>
      <a:accent2>
        <a:srgbClr val="6AA7AE"/>
      </a:accent2>
      <a:accent3>
        <a:srgbClr val="689776"/>
      </a:accent3>
      <a:accent4>
        <a:srgbClr val="7030A0"/>
      </a:accent4>
      <a:accent5>
        <a:srgbClr val="CC0000"/>
      </a:accent5>
      <a:accent6>
        <a:srgbClr val="99CC00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Custom 15">
      <a:dk1>
        <a:srgbClr val="244033"/>
      </a:dk1>
      <a:lt1>
        <a:srgbClr val="FFFFFF"/>
      </a:lt1>
      <a:dk2>
        <a:srgbClr val="343434"/>
      </a:dk2>
      <a:lt2>
        <a:srgbClr val="E47823"/>
      </a:lt2>
      <a:accent1>
        <a:srgbClr val="34A1A7"/>
      </a:accent1>
      <a:accent2>
        <a:srgbClr val="6AA7AE"/>
      </a:accent2>
      <a:accent3>
        <a:srgbClr val="689776"/>
      </a:accent3>
      <a:accent4>
        <a:srgbClr val="7030A0"/>
      </a:accent4>
      <a:accent5>
        <a:srgbClr val="CC0000"/>
      </a:accent5>
      <a:accent6>
        <a:srgbClr val="99CC00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12082</TotalTime>
  <Words>20</Words>
  <Application>Microsoft Office PowerPoint</Application>
  <PresentationFormat>On-screen Show (16:9)</PresentationFormat>
  <Paragraphs>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Bono Institute</dc:title>
  <dc:subject>2013 Annual Conference</dc:subject>
  <dc:creator>El Vikingo Design, Inc.</dc:creator>
  <cp:lastModifiedBy>Danny Reed</cp:lastModifiedBy>
  <cp:revision>793</cp:revision>
  <cp:lastPrinted>2015-03-03T15:14:09Z</cp:lastPrinted>
  <dcterms:created xsi:type="dcterms:W3CDTF">2009-10-30T17:09:08Z</dcterms:created>
  <dcterms:modified xsi:type="dcterms:W3CDTF">2020-02-03T22:10:26Z</dcterms:modified>
</cp:coreProperties>
</file>